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12"/>
  </p:notesMasterIdLst>
  <p:sldIdLst>
    <p:sldId id="256" r:id="rId2"/>
    <p:sldId id="264" r:id="rId3"/>
    <p:sldId id="261" r:id="rId4"/>
    <p:sldId id="262" r:id="rId5"/>
    <p:sldId id="263" r:id="rId6"/>
    <p:sldId id="265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DEF72-2CD1-C547-95D3-146BE9A39D54}" type="datetimeFigureOut">
              <a:rPr lang="en-US" smtClean="0"/>
              <a:t>4/13/14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DA3F-7EA3-FB4A-B9B6-729D73B488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1DA3F-7EA3-FB4A-B9B6-729D73B4886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97B124-E0BB-4A49-984C-778CBC56B3A8}" type="datetimeFigureOut">
              <a:rPr lang="en-US" smtClean="0"/>
              <a:t>4/13/14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Fluids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533400"/>
          <a:ext cx="8763001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929"/>
                <a:gridCol w="2807929"/>
                <a:gridCol w="31471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State of Matter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Particle Distance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Particle Speed</a:t>
                      </a:r>
                      <a:endParaRPr lang="en-US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Solid</a:t>
                      </a:r>
                    </a:p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Close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slowest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Liquid</a:t>
                      </a:r>
                    </a:p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Farther apart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faster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Gas</a:t>
                      </a:r>
                    </a:p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Furthest apart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fastest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r>
              <a:rPr lang="en-US" sz="4800" dirty="0" smtClean="0"/>
              <a:t>Fluid</a:t>
            </a:r>
            <a:r>
              <a:rPr lang="en-US" sz="4800" dirty="0" smtClean="0"/>
              <a:t> - any </a:t>
            </a:r>
            <a:r>
              <a:rPr lang="en-US" sz="4800" dirty="0" smtClean="0"/>
              <a:t>material that can "</a:t>
            </a:r>
            <a:r>
              <a:rPr lang="en-US" sz="4800" dirty="0" smtClean="0"/>
              <a:t>flow”.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Matter - anything </a:t>
            </a:r>
            <a:r>
              <a:rPr lang="en-US" sz="4800" dirty="0" smtClean="0"/>
              <a:t>that has mass and takes up space</a:t>
            </a:r>
            <a:r>
              <a:rPr lang="en-US" sz="4800" dirty="0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Mass - the amount of particles, "stuff", in a material.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Volume - the </a:t>
            </a:r>
            <a:r>
              <a:rPr lang="en-US" sz="4800" dirty="0" smtClean="0"/>
              <a:t>size or space a material fills</a:t>
            </a:r>
            <a:endParaRPr lang="en-US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Particles - a </a:t>
            </a:r>
            <a:r>
              <a:rPr lang="en-US" sz="4800" dirty="0" smtClean="0"/>
              <a:t>part of matter. They can be atoms, molecule, or ions</a:t>
            </a:r>
            <a:r>
              <a:rPr lang="en-US" sz="4800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Solid – matter with </a:t>
            </a:r>
            <a:r>
              <a:rPr lang="en-US" sz="4800" dirty="0" smtClean="0"/>
              <a:t>particles that are close together, organized, and slower moving</a:t>
            </a:r>
            <a:r>
              <a:rPr lang="en-US" sz="1600" dirty="0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Liquid – matter with </a:t>
            </a:r>
            <a:r>
              <a:rPr lang="en-US" sz="4800" dirty="0" smtClean="0"/>
              <a:t>particles that are farther apart, take the shape of a container, faster moving, and flow</a:t>
            </a:r>
            <a:r>
              <a:rPr lang="en-US" sz="4800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Gas - matter </a:t>
            </a:r>
            <a:r>
              <a:rPr lang="en-US" sz="4800" dirty="0" smtClean="0"/>
              <a:t>with particles that are the furthest apart, fastest moving, and </a:t>
            </a:r>
            <a:r>
              <a:rPr lang="en-US" sz="4800" dirty="0" smtClean="0"/>
              <a:t>flow.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33</TotalTime>
  <Words>147</Words>
  <Application>Microsoft Macintosh PowerPoint</Application>
  <PresentationFormat>On-screen Show (4:3)</PresentationFormat>
  <Paragraphs>30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Fluids</vt:lpstr>
      <vt:lpstr>Fluid</vt:lpstr>
      <vt:lpstr>Matter</vt:lpstr>
      <vt:lpstr>Mass</vt:lpstr>
      <vt:lpstr>Volume</vt:lpstr>
      <vt:lpstr>Particles</vt:lpstr>
      <vt:lpstr>Solid</vt:lpstr>
      <vt:lpstr>Liquid</vt:lpstr>
      <vt:lpstr>Gas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Fluids</dc:title>
  <dc:creator>District 2 - RMS Sean Terry</dc:creator>
  <cp:lastModifiedBy>District 2 - RMS Sean Terry</cp:lastModifiedBy>
  <cp:revision>5</cp:revision>
  <dcterms:created xsi:type="dcterms:W3CDTF">2014-04-13T23:35:52Z</dcterms:created>
  <dcterms:modified xsi:type="dcterms:W3CDTF">2014-04-14T00:08:58Z</dcterms:modified>
</cp:coreProperties>
</file>